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5E278-F212-41CA-837B-53D352A4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1C6C6C-8468-4A6D-B70E-61F7910A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75D6-6520-4E05-88FD-D64FAE6196A5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4427E1-D2B8-4932-8505-5AD656A3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4D507B-4A2D-4309-9683-B0AC90D3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4676E-682A-4778-B5F9-E28C4D300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20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657E2E-E0A0-4CDF-B6DA-CE273123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6D990B-F5B2-4DE6-B073-420CB943F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DF628A-54EA-469B-ADE1-0C00A6256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475D6-6520-4E05-88FD-D64FAE6196A5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9279D-F185-4F5D-AF8D-4459401AA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3A5F81-918D-4437-BD9F-17A28D1B2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4676E-682A-4778-B5F9-E28C4D3001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61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ABCFEA-0C29-4782-93E9-B17A92AD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A392F0-4C7D-461E-8CD2-2A49E39F7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3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33D52A-A5F4-41C5-B893-FF2A208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基于用例点估算的实例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868235-6281-44A2-B50F-C582EF928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0694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F81798-3DC6-4156-A7E7-C7081B62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调和不同的估算方法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29637-FA8D-45F3-92A1-FED16C3206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6227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5535FB-0B3A-4AC4-8B38-9FC71AAB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静态单变量模型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BB768F-CD41-436A-A259-733D18158A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5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7F1538-88CC-4842-9491-8B286CC9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常用模型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9C74D4-A2A2-4CDB-BF86-347538333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2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C0F2CA-0A78-45EC-A499-0C53BF90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>
                <a:latin typeface="微软雅黑" panose="020B0503020204020204" pitchFamily="34" charset="-122"/>
                <a:ea typeface="微软雅黑" panose="020B0503020204020204" pitchFamily="34" charset="-122"/>
              </a:rPr>
              <a:t>软件方程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81C1E5-9183-45ED-9E1B-A43E3B7A12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5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DB4189-9FFA-4919-93A7-BF424256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4936CB-AE2F-4B18-9F10-5C4C4FC52B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2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1EDC5B-1C3E-43D0-BE0A-61E25F61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</a:rPr>
              <a:t>COCOMO-II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3519EA-5D36-440E-BC7F-D1F063BCEC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5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8E4BFA-22F7-40F4-A73A-1833502B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32A533-9C92-4FAB-B6AF-E03CD281C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56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9E65D0-49FF-42C9-9A36-564ADD42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4F24A2-75EE-44B8-B0AE-9D91C81EE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0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41CE8F-3328-4C4D-8BFB-FBD47E03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软件估算概述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A28A5E-56F4-46C4-B023-F3F48EF0D4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529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A1AD6A-D623-455D-852A-E148F71E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软件估算方法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A7ADA1-F17B-4869-B283-C770571E5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438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7C19F4-F922-4551-9B7F-0BF2744A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规模估算统计方法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C31D1B-ADFC-437A-AA18-B7B14CF28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134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22A15A-A72B-46E9-BA4F-CF69E5FD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LOC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估算的实例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(CAD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37B596-F6E0-46FA-92B1-1B614BB4C2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748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A60FB3-4613-4BB7-A3BD-52A7EB2F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估算的实例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(CAD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87C1C5-5343-4979-9F3D-EFAED1D508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21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4987EA-66CD-4879-B1F7-60E7A08F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基于过程的估算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43B375-AD73-457F-B79B-C6808CF18F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9028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3C3855-D715-46D5-8C41-AC802E24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基于用例的估算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F30397-C84B-4AF4-AAE4-6F9A224F8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2151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9F82DB-2E82-461B-BE43-463C5B79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基于用例的估算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3FA317-3136-463E-ACBD-6EADFA5C77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0364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全屏显示(4:3)</PresentationFormat>
  <Paragraphs>15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Times New Roman</vt:lpstr>
      <vt:lpstr>Office 主题​​</vt:lpstr>
      <vt:lpstr>outline</vt:lpstr>
      <vt:lpstr>软件估算概述</vt:lpstr>
      <vt:lpstr>软件估算方法</vt:lpstr>
      <vt:lpstr>规模估算统计方法</vt:lpstr>
      <vt:lpstr>基于LOC估算的实例(CAD系统)</vt:lpstr>
      <vt:lpstr>基于FP估算的实例(CAD系统)</vt:lpstr>
      <vt:lpstr>基于过程的估算</vt:lpstr>
      <vt:lpstr>基于用例的估算</vt:lpstr>
      <vt:lpstr>基于用例的估算</vt:lpstr>
      <vt:lpstr>基于用例点估算的实例</vt:lpstr>
      <vt:lpstr>调和不同的估算方法</vt:lpstr>
      <vt:lpstr>静态单变量模型</vt:lpstr>
      <vt:lpstr>常用模型</vt:lpstr>
      <vt:lpstr>软件方程</vt:lpstr>
      <vt:lpstr>PowerPoint 演示文稿</vt:lpstr>
      <vt:lpstr>COCOMO-II模型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18465</dc:creator>
  <cp:lastModifiedBy>18465</cp:lastModifiedBy>
  <cp:revision>1</cp:revision>
  <dcterms:created xsi:type="dcterms:W3CDTF">2021-11-14T03:58:50Z</dcterms:created>
  <dcterms:modified xsi:type="dcterms:W3CDTF">2021-11-14T03:58:50Z</dcterms:modified>
</cp:coreProperties>
</file>